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och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Brödtext nivå ett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13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”Skriv ett citat här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”Skriv ett citat här.” </a:t>
            </a:r>
          </a:p>
        </p:txBody>
      </p:sp>
      <p:sp>
        <p:nvSpPr>
          <p:cNvPr id="95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sontel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2" name="Brödtext nivå ett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23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Centrer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Brödtext nivå ett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41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Uppt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och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Brödtext nivå et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58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r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Brödtext nivå ett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68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rödtext nivå ett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76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Brödtext nivå ett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4" name="Diabildsnumm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.jpeg"/><Relationship Id="rId5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13746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OKATT ÄGGFEN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SLOKATT ÄGGFENA</a:t>
            </a:r>
          </a:p>
        </p:txBody>
      </p:sp>
      <p:sp>
        <p:nvSpPr>
          <p:cNvPr id="154" name="Brödtex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AK HE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RAK HET</a:t>
            </a:r>
          </a:p>
        </p:txBody>
      </p:sp>
      <p:sp>
        <p:nvSpPr>
          <p:cNvPr id="157" name="Brödtex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LF OVES MYRO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ALF OVES MYROR</a:t>
            </a:r>
          </a:p>
        </p:txBody>
      </p:sp>
      <p:sp>
        <p:nvSpPr>
          <p:cNvPr id="160" name="Brödtex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BO EKERS PASSERKOR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 EKERS PASSERKORT</a:t>
            </a:r>
          </a:p>
        </p:txBody>
      </p:sp>
      <p:sp>
        <p:nvSpPr>
          <p:cNvPr id="163" name="Brödtex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JUNG REFRÄNGEN"/>
          <p:cNvSpPr txBox="1"/>
          <p:nvPr>
            <p:ph type="title"/>
          </p:nvPr>
        </p:nvSpPr>
        <p:spPr>
          <a:xfrm>
            <a:off x="1270000" y="4622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SJUNG REFRÄNGEN</a:t>
            </a:r>
          </a:p>
        </p:txBody>
      </p:sp>
      <p:pic>
        <p:nvPicPr>
          <p:cNvPr id="166" name="singinggif.gif" descr="singing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588069"/>
            <a:ext cx="6096000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MÄNNISKOR PÅ RAD I KÖ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500"/>
            </a:pPr>
            <a:r>
              <a:t>MÄNNISKOR PÅ RAD I KÖ</a:t>
            </a:r>
          </a:p>
          <a:p>
            <a:pPr>
              <a:defRPr sz="6500"/>
            </a:pPr>
            <a:r>
              <a:t>ÄTA, SOVA, JOBBA DÖ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ASSA BÄRS BRUDAR OCH SCHYSST AFTER SK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MASSA BÄRS BRUDAR OCH SCHYSST AFTER SKI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JAG HAR KLARAT MIG RÄTT LÄNGE MEN BÖRJAR BLI V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JAG HAR KLARAT MIG RÄTT LÄNGE MEN BÖRJAR BLI VAN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…BELIEVE IN LIFE AFTER LO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…BELIEVE IN LIFE AFTER LOVE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O SWEET, SO BEAUTIFUL EVERYDAY LIKE A QUEEN ON HER THR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/>
            <a:r>
              <a:t>SO SWEET, SO BEAUTIFUL EVERYDAY LIKE A QUEEN ON HER THRONE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80684474_615777092296461_1557407316792311808_n.jpg"/>
          <p:cNvGrpSpPr/>
          <p:nvPr/>
        </p:nvGrpSpPr>
        <p:grpSpPr>
          <a:xfrm>
            <a:off x="3760819" y="4757606"/>
            <a:ext cx="8968748" cy="4947873"/>
            <a:chOff x="0" y="0"/>
            <a:chExt cx="8968747" cy="4947872"/>
          </a:xfrm>
        </p:grpSpPr>
        <p:pic>
          <p:nvPicPr>
            <p:cNvPr id="122" name="80684474_615777092296461_1557407316792311808_n.jpg" descr="80684474_615777092296461_1557407316792311808_n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39700" y="165100"/>
              <a:ext cx="8689347" cy="46176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1" name="80684474_615777092296461_1557407316792311808_n.jpg" descr="80684474_615777092296461_1557407316792311808_n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8968748" cy="4947874"/>
            </a:xfrm>
            <a:prstGeom prst="rect">
              <a:avLst/>
            </a:prstGeom>
            <a:effectLst/>
          </p:spPr>
        </p:pic>
      </p:grpSp>
      <p:grpSp>
        <p:nvGrpSpPr>
          <p:cNvPr id="126" name="81382282_505841240059542_7374890903762108416_n.jpg"/>
          <p:cNvGrpSpPr/>
          <p:nvPr/>
        </p:nvGrpSpPr>
        <p:grpSpPr>
          <a:xfrm>
            <a:off x="204159" y="87414"/>
            <a:ext cx="7249471" cy="4728475"/>
            <a:chOff x="0" y="0"/>
            <a:chExt cx="7249470" cy="4728474"/>
          </a:xfrm>
        </p:grpSpPr>
        <p:pic>
          <p:nvPicPr>
            <p:cNvPr id="125" name="81382282_505841240059542_7374890903762108416_n.jpg" descr="81382282_505841240059542_7374890903762108416_n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9700" y="165100"/>
              <a:ext cx="6970071" cy="43982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4" name="81382282_505841240059542_7374890903762108416_n.jpg" descr="81382282_505841240059542_7374890903762108416_n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249471" cy="4728475"/>
            </a:xfrm>
            <a:prstGeom prst="rect">
              <a:avLst/>
            </a:prstGeom>
            <a:effectLst/>
          </p:spPr>
        </p:pic>
      </p:grpSp>
      <p:sp>
        <p:nvSpPr>
          <p:cNvPr id="127" name="VS"/>
          <p:cNvSpPr txBox="1"/>
          <p:nvPr/>
        </p:nvSpPr>
        <p:spPr>
          <a:xfrm rot="20400000">
            <a:off x="5111207" y="3143795"/>
            <a:ext cx="2782386" cy="23704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96900" dist="20096" dir="5400000">
              <a:schemeClr val="accent4">
                <a:hueOff val="468000"/>
                <a:satOff val="-4761"/>
                <a:lumOff val="10196"/>
                <a:alpha val="93911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VS</a:t>
            </a:r>
          </a:p>
        </p:txBody>
      </p:sp>
      <p:sp>
        <p:nvSpPr>
          <p:cNvPr id="128" name="Josefin"/>
          <p:cNvSpPr txBox="1"/>
          <p:nvPr/>
        </p:nvSpPr>
        <p:spPr>
          <a:xfrm>
            <a:off x="3569503" y="2036971"/>
            <a:ext cx="126034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Josefin</a:t>
            </a:r>
          </a:p>
        </p:txBody>
      </p:sp>
      <p:sp>
        <p:nvSpPr>
          <p:cNvPr id="129" name="Jacob"/>
          <p:cNvSpPr txBox="1"/>
          <p:nvPr/>
        </p:nvSpPr>
        <p:spPr>
          <a:xfrm>
            <a:off x="2694754" y="718929"/>
            <a:ext cx="109088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Jacob</a:t>
            </a:r>
          </a:p>
        </p:txBody>
      </p:sp>
      <p:sp>
        <p:nvSpPr>
          <p:cNvPr id="130" name="Fredrik"/>
          <p:cNvSpPr txBox="1"/>
          <p:nvPr/>
        </p:nvSpPr>
        <p:spPr>
          <a:xfrm>
            <a:off x="4971447" y="5826706"/>
            <a:ext cx="122621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Fredrik</a:t>
            </a:r>
          </a:p>
        </p:txBody>
      </p:sp>
      <p:sp>
        <p:nvSpPr>
          <p:cNvPr id="131" name="Therese"/>
          <p:cNvSpPr txBox="1"/>
          <p:nvPr/>
        </p:nvSpPr>
        <p:spPr>
          <a:xfrm>
            <a:off x="9298024" y="5551419"/>
            <a:ext cx="136763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Therese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OR MYSELF A CUP OF AMB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 MYSELF A CUP OF AMBITION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ISTA MINUT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SISTA MINUTEN</a:t>
            </a:r>
          </a:p>
        </p:txBody>
      </p:sp>
      <p:sp>
        <p:nvSpPr>
          <p:cNvPr id="181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4555" y="237287"/>
            <a:ext cx="9955708" cy="6630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81382282_505841240059542_7374890903762108416_n.jpg" descr="81382282_505841240059542_7374890903762108416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73637"/>
            <a:ext cx="13004800" cy="8206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03" t="0" r="350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7" name="TOMAS LED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TOMAS LEDIN</a:t>
            </a:r>
          </a:p>
        </p:txBody>
      </p:sp>
      <p:sp>
        <p:nvSpPr>
          <p:cNvPr id="188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29" t="0" r="42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1" name="QUE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QUEEN</a:t>
            </a:r>
          </a:p>
        </p:txBody>
      </p:sp>
      <p:sp>
        <p:nvSpPr>
          <p:cNvPr id="192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27" r="0" b="45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5" name="ROBY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ROBYN</a:t>
            </a:r>
          </a:p>
        </p:txBody>
      </p:sp>
      <p:sp>
        <p:nvSpPr>
          <p:cNvPr id="196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89" r="0" b="45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9" name="AFROD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AFRODITE</a:t>
            </a:r>
          </a:p>
        </p:txBody>
      </p:sp>
      <p:sp>
        <p:nvSpPr>
          <p:cNvPr id="200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690" t="0" r="869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3" name="BON JOV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BON JOVI</a:t>
            </a:r>
          </a:p>
        </p:txBody>
      </p:sp>
      <p:sp>
        <p:nvSpPr>
          <p:cNvPr id="204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063" r="0" b="506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7" name="ED SHEER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 SHEERAN</a:t>
            </a:r>
          </a:p>
        </p:txBody>
      </p:sp>
      <p:sp>
        <p:nvSpPr>
          <p:cNvPr id="208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610" r="0" b="461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1" name="KALLE MORAE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KALLE MORAEUS</a:t>
            </a:r>
          </a:p>
        </p:txBody>
      </p:sp>
      <p:sp>
        <p:nvSpPr>
          <p:cNvPr id="212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43" y="21034"/>
            <a:ext cx="12914284" cy="9711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79" t="0" r="357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5" name="WHITNEY HOUST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WHITNEY HOUSTON</a:t>
            </a:r>
          </a:p>
        </p:txBody>
      </p:sp>
      <p:sp>
        <p:nvSpPr>
          <p:cNvPr id="216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29" t="0" r="42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9" name="ENRIQUE IGLESI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ENRIQUE IGLESIAS</a:t>
            </a:r>
          </a:p>
        </p:txBody>
      </p:sp>
      <p:sp>
        <p:nvSpPr>
          <p:cNvPr id="220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360" t="0" r="336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3" name="DRAK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DRAKE</a:t>
            </a:r>
          </a:p>
        </p:txBody>
      </p:sp>
      <p:sp>
        <p:nvSpPr>
          <p:cNvPr id="224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388" r="0" b="438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7" name="EMIN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EMINEM</a:t>
            </a:r>
          </a:p>
        </p:txBody>
      </p:sp>
      <p:sp>
        <p:nvSpPr>
          <p:cNvPr id="228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94" t="0" r="259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1" name="TOMMY KÖRBE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TOMMY KÖRBERG</a:t>
            </a:r>
          </a:p>
        </p:txBody>
      </p:sp>
      <p:sp>
        <p:nvSpPr>
          <p:cNvPr id="232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57" t="0" r="275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5" name="PER GESS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 GESSLE</a:t>
            </a:r>
          </a:p>
        </p:txBody>
      </p:sp>
      <p:sp>
        <p:nvSpPr>
          <p:cNvPr id="236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632" t="0" r="363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9" name="ABB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ABBA</a:t>
            </a:r>
          </a:p>
        </p:txBody>
      </p:sp>
      <p:sp>
        <p:nvSpPr>
          <p:cNvPr id="240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9740" r="0" b="197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3" name="PET SHOP BO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 SHOP BOYS</a:t>
            </a:r>
          </a:p>
        </p:txBody>
      </p:sp>
      <p:sp>
        <p:nvSpPr>
          <p:cNvPr id="244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545" t="0" r="854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7" name="DANNY SAUCE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DANNY SAUCEDO</a:t>
            </a:r>
          </a:p>
        </p:txBody>
      </p:sp>
      <p:sp>
        <p:nvSpPr>
          <p:cNvPr id="248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938" t="0" r="293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1" name="THE KILL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KILLERS</a:t>
            </a:r>
          </a:p>
        </p:txBody>
      </p:sp>
      <p:sp>
        <p:nvSpPr>
          <p:cNvPr id="252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JÖRK FNIS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BJÖRK FNISS</a:t>
            </a:r>
          </a:p>
        </p:txBody>
      </p:sp>
      <p:sp>
        <p:nvSpPr>
          <p:cNvPr id="136" name="Brödtex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625" t="0" r="662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5" name="LILL-BAB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LILL-BABS</a:t>
            </a:r>
          </a:p>
        </p:txBody>
      </p:sp>
      <p:sp>
        <p:nvSpPr>
          <p:cNvPr id="256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355" t="0" r="335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9" name="MADON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MADONNA</a:t>
            </a:r>
          </a:p>
        </p:txBody>
      </p:sp>
      <p:sp>
        <p:nvSpPr>
          <p:cNvPr id="260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89" r="0" b="45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3" name="K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KENT</a:t>
            </a:r>
          </a:p>
        </p:txBody>
      </p:sp>
      <p:sp>
        <p:nvSpPr>
          <p:cNvPr id="264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954" y="1654"/>
            <a:ext cx="11516093" cy="9750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80684474_615777092296461_1557407316792311808_n.jpg" descr="80684474_615777092296461_1557407316792311808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21310"/>
            <a:ext cx="13004800" cy="691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83" t="0" r="328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1" name="CHARLOTTE PERELL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CHARLOTTE PERELLI</a:t>
            </a:r>
          </a:p>
        </p:txBody>
      </p:sp>
      <p:sp>
        <p:nvSpPr>
          <p:cNvPr id="272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9653" r="0" b="965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5" name="ELVIS PRESL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ELVIS PRESLEY</a:t>
            </a:r>
          </a:p>
        </p:txBody>
      </p:sp>
      <p:sp>
        <p:nvSpPr>
          <p:cNvPr id="276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129" t="0" r="712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9" name="MAGNUS UGGL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MAGNUS UGGLA</a:t>
            </a:r>
          </a:p>
        </p:txBody>
      </p:sp>
      <p:sp>
        <p:nvSpPr>
          <p:cNvPr id="280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79" t="0" r="347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3" name="SAR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SAREK</a:t>
            </a:r>
          </a:p>
        </p:txBody>
      </p:sp>
      <p:sp>
        <p:nvSpPr>
          <p:cNvPr id="284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990" r="0" b="499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7" name="ROBBIE WILLI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ROBBIE WILLIAMS</a:t>
            </a:r>
          </a:p>
        </p:txBody>
      </p:sp>
      <p:sp>
        <p:nvSpPr>
          <p:cNvPr id="288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DRASTISKT MENLÖS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DRASTISKT MENLÖST</a:t>
            </a:r>
          </a:p>
        </p:txBody>
      </p:sp>
      <p:sp>
        <p:nvSpPr>
          <p:cNvPr id="139" name="Brödtex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948" t="0" r="694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91" name="SPICE GIR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SPICE GIRLS</a:t>
            </a:r>
          </a:p>
        </p:txBody>
      </p:sp>
      <p:sp>
        <p:nvSpPr>
          <p:cNvPr id="292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610" r="0" b="461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95" name="CAROLINE AF UGGL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CAROLINE AF UGGLAS</a:t>
            </a:r>
          </a:p>
        </p:txBody>
      </p:sp>
      <p:sp>
        <p:nvSpPr>
          <p:cNvPr id="296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340" r="0" b="23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99" name="ELTON JOH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ELTON JOHN</a:t>
            </a:r>
          </a:p>
        </p:txBody>
      </p:sp>
      <p:sp>
        <p:nvSpPr>
          <p:cNvPr id="300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440" t="0" r="1044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3" name="JUSTIN BIE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JUSTIN BIEBER</a:t>
            </a:r>
          </a:p>
        </p:txBody>
      </p:sp>
      <p:sp>
        <p:nvSpPr>
          <p:cNvPr id="304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690" t="0" r="869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7" name="KANYE W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KANYE WEST</a:t>
            </a:r>
          </a:p>
        </p:txBody>
      </p:sp>
      <p:sp>
        <p:nvSpPr>
          <p:cNvPr id="308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31" t="0" r="353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1" name="STING &amp; THE POL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STING &amp; THE POLICE</a:t>
            </a:r>
          </a:p>
        </p:txBody>
      </p:sp>
      <p:sp>
        <p:nvSpPr>
          <p:cNvPr id="312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9580" r="0" b="958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5" name="AG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AGNES</a:t>
            </a:r>
          </a:p>
        </p:txBody>
      </p:sp>
      <p:sp>
        <p:nvSpPr>
          <p:cNvPr id="316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79" t="0" r="347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9" name="CAROL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CAROLA</a:t>
            </a:r>
          </a:p>
        </p:txBody>
      </p:sp>
      <p:sp>
        <p:nvSpPr>
          <p:cNvPr id="320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AMY DIAMO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AMY DIAMOND</a:t>
            </a:r>
          </a:p>
        </p:txBody>
      </p:sp>
      <p:sp>
        <p:nvSpPr>
          <p:cNvPr id="323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0816" y="991393"/>
            <a:ext cx="3806119" cy="5740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67" r="0" b="21964"/>
          <a:stretch>
            <a:fillRect/>
          </a:stretch>
        </p:blipFill>
        <p:spPr>
          <a:xfrm>
            <a:off x="1623417" y="330200"/>
            <a:ext cx="9758016" cy="5905500"/>
          </a:xfrm>
          <a:prstGeom prst="rect">
            <a:avLst/>
          </a:prstGeom>
        </p:spPr>
      </p:pic>
      <p:sp>
        <p:nvSpPr>
          <p:cNvPr id="327" name="THE BEAT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BEATLES</a:t>
            </a:r>
          </a:p>
        </p:txBody>
      </p:sp>
      <p:sp>
        <p:nvSpPr>
          <p:cNvPr id="328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DOLEN MA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IDOLEN MATS</a:t>
            </a:r>
          </a:p>
        </p:txBody>
      </p:sp>
      <p:sp>
        <p:nvSpPr>
          <p:cNvPr id="142" name="Brödtex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79" t="0" r="347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1" name="TIMOTEJ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TIMOTEJ</a:t>
            </a:r>
          </a:p>
        </p:txBody>
      </p:sp>
      <p:sp>
        <p:nvSpPr>
          <p:cNvPr id="332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27" t="0" r="352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5" name="COLDPL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COLDPLAY</a:t>
            </a:r>
          </a:p>
        </p:txBody>
      </p:sp>
      <p:sp>
        <p:nvSpPr>
          <p:cNvPr id="336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645" r="0" b="464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9" name="YOH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YOHIO</a:t>
            </a:r>
          </a:p>
        </p:txBody>
      </p:sp>
      <p:sp>
        <p:nvSpPr>
          <p:cNvPr id="340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632" r="0" b="463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43" name="BOB MARL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BOB MARLEY</a:t>
            </a:r>
          </a:p>
        </p:txBody>
      </p:sp>
      <p:sp>
        <p:nvSpPr>
          <p:cNvPr id="344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29" t="0" r="42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47" name="PET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PETTER</a:t>
            </a:r>
          </a:p>
        </p:txBody>
      </p:sp>
      <p:sp>
        <p:nvSpPr>
          <p:cNvPr id="348" name="Brödtex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81028828_2876915182401852_7540286374889390080_n.jpg" descr="81028828_2876915182401852_7540286374889390080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80794727_1207668652765156_779931336143011840_n.jpg" descr="80794727_1207668652765156_779931336143011840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EKLUND TRAMPA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EKLUND TRAMPAR</a:t>
            </a:r>
          </a:p>
        </p:txBody>
      </p:sp>
      <p:sp>
        <p:nvSpPr>
          <p:cNvPr id="145" name="Brödtex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KIOSKEN DISKLIN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KIOSKEN DISKLINA</a:t>
            </a:r>
          </a:p>
        </p:txBody>
      </p:sp>
      <p:sp>
        <p:nvSpPr>
          <p:cNvPr id="148" name="Brödtex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BERT-EVE INSTANBU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BERT-EVE INSTANBUL</a:t>
            </a:r>
          </a:p>
        </p:txBody>
      </p:sp>
      <p:sp>
        <p:nvSpPr>
          <p:cNvPr id="151" name="Brödtex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